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C3"/>
    <a:srgbClr val="009999"/>
    <a:srgbClr val="8E088D"/>
    <a:srgbClr val="BF02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1" d="100"/>
          <a:sy n="41" d="100"/>
        </p:scale>
        <p:origin x="110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254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9974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87110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346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7110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7562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5565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9634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882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76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8705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E1E73-3811-470C-BBC3-845968304196}" type="datetimeFigureOut">
              <a:rPr lang="en-AU" smtClean="0"/>
              <a:t>28/08/2020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DB0DE-55D7-4870-9537-180F31C76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65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44F8AB-B61D-4FF2-8381-F6F533FC0D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6662" y="5915300"/>
            <a:ext cx="7600747" cy="511587"/>
          </a:xfrm>
        </p:spPr>
        <p:txBody>
          <a:bodyPr>
            <a:normAutofit/>
          </a:bodyPr>
          <a:lstStyle/>
          <a:p>
            <a:pPr algn="l"/>
            <a:r>
              <a:rPr lang="en-US" sz="1400">
                <a:solidFill>
                  <a:srgbClr val="BF027A"/>
                </a:solidFill>
                <a:latin typeface="Franklin Gothic Book" panose="020B0503020102020204" pitchFamily="34" charset="0"/>
              </a:rPr>
              <a:t>Signed:  </a:t>
            </a:r>
            <a:r>
              <a:rPr lang="en-US" sz="1400" dirty="0">
                <a:solidFill>
                  <a:srgbClr val="BF027A"/>
                </a:solidFill>
                <a:latin typeface="Franklin Gothic Book" panose="020B0503020102020204" pitchFamily="34" charset="0"/>
              </a:rPr>
              <a:t>_____________________________  Date:  ___________________________</a:t>
            </a:r>
            <a:endParaRPr lang="en-AU" sz="1400" dirty="0">
              <a:solidFill>
                <a:srgbClr val="BF027A"/>
              </a:solidFill>
              <a:latin typeface="Franklin Gothic Book" panose="020B05030201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5E3102-167F-4D2D-A08D-A5F4948615F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-3312371" y="-288630"/>
            <a:ext cx="7464490" cy="743525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FB16082C-00C7-4CF9-8C24-4F029B1717F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39577" y="550815"/>
            <a:ext cx="7973971" cy="10154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None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00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1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024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30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803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604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404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4600" b="1" dirty="0">
                <a:solidFill>
                  <a:srgbClr val="009999"/>
                </a:solidFill>
                <a:latin typeface="Franklin Gothic Book" panose="020B0503020102020204" pitchFamily="34" charset="0"/>
              </a:rPr>
              <a:t>Allied Health Professional’s Day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18E8ADF0-ED0F-4292-8F6A-35AD4E248518}"/>
              </a:ext>
            </a:extLst>
          </p:cNvPr>
          <p:cNvSpPr txBox="1">
            <a:spLocks/>
          </p:cNvSpPr>
          <p:nvPr/>
        </p:nvSpPr>
        <p:spPr>
          <a:xfrm>
            <a:off x="1126187" y="2581822"/>
            <a:ext cx="7600747" cy="10154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97500"/>
          </a:bodyPr>
          <a:lstStyle>
            <a:lvl1pPr marL="0" indent="0" algn="ctr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None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00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1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024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30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803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604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404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100" b="1" dirty="0">
                <a:latin typeface="Franklin Gothic Book" panose="020B0503020102020204" pitchFamily="34" charset="0"/>
              </a:rPr>
              <a:t>__________________________________________________________________________________________________________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69F1337-0D64-4EAC-8200-2BEEF6A00C1C}"/>
              </a:ext>
            </a:extLst>
          </p:cNvPr>
          <p:cNvSpPr/>
          <p:nvPr/>
        </p:nvSpPr>
        <p:spPr>
          <a:xfrm>
            <a:off x="233265" y="251927"/>
            <a:ext cx="9386596" cy="6371211"/>
          </a:xfrm>
          <a:prstGeom prst="rect">
            <a:avLst/>
          </a:prstGeom>
          <a:noFill/>
          <a:ln w="76200">
            <a:solidFill>
              <a:srgbClr val="8E08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E0E1579-ADAB-474B-A74B-67080DF06D69}"/>
              </a:ext>
            </a:extLst>
          </p:cNvPr>
          <p:cNvSpPr txBox="1">
            <a:spLocks/>
          </p:cNvSpPr>
          <p:nvPr/>
        </p:nvSpPr>
        <p:spPr>
          <a:xfrm>
            <a:off x="939577" y="1277380"/>
            <a:ext cx="7973971" cy="1015441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60120" rtl="0" eaLnBrk="1" latinLnBrk="0" hangingPunct="1">
              <a:lnSpc>
                <a:spcPct val="90000"/>
              </a:lnSpc>
              <a:spcBef>
                <a:spcPts val="1050"/>
              </a:spcBef>
              <a:buFont typeface="Arial" panose="020B0604020202020204" pitchFamily="34" charset="0"/>
              <a:buNone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800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01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89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01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024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30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8036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6042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40480" indent="0" algn="ctr" defTabSz="960120" rtl="0" eaLnBrk="1" latinLnBrk="0" hangingPunct="1">
              <a:lnSpc>
                <a:spcPct val="90000"/>
              </a:lnSpc>
              <a:spcBef>
                <a:spcPts val="525"/>
              </a:spcBef>
              <a:buFont typeface="Arial" panose="020B0604020202020204" pitchFamily="34" charset="0"/>
              <a:buNone/>
              <a:defRPr sz="1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400" b="1" dirty="0">
                <a:solidFill>
                  <a:srgbClr val="007AC3"/>
                </a:solidFill>
                <a:latin typeface="Franklin Gothic Book" panose="020B0503020102020204" pitchFamily="34" charset="0"/>
              </a:rPr>
              <a:t>Celebrating. Appreciating. Inspiring. Connecting. </a:t>
            </a:r>
            <a:endParaRPr lang="en-AU" sz="2400" dirty="0">
              <a:solidFill>
                <a:srgbClr val="007AC3"/>
              </a:solidFill>
              <a:latin typeface="Franklin Gothic Book" panose="020B05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451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1091</TotalTime>
  <Words>19</Words>
  <Application>Microsoft Office PowerPoint</Application>
  <PresentationFormat>A4 Paper (210x297 mm)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Franklin Gothic Book</vt:lpstr>
      <vt:lpstr>Office Theme</vt:lpstr>
      <vt:lpstr>Allied Health Professional’s Day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Allied Health Professionals</dc:title>
  <dc:creator>Rebecca Day (Ministry of Health)</dc:creator>
  <cp:lastModifiedBy>Dove, Alexi (Health)</cp:lastModifiedBy>
  <cp:revision>9</cp:revision>
  <dcterms:created xsi:type="dcterms:W3CDTF">2020-07-23T04:18:13Z</dcterms:created>
  <dcterms:modified xsi:type="dcterms:W3CDTF">2020-08-28T03:49:12Z</dcterms:modified>
</cp:coreProperties>
</file>